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6" r:id="rId10"/>
    <p:sldId id="264" r:id="rId11"/>
    <p:sldId id="265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645" autoAdjust="0"/>
  </p:normalViewPr>
  <p:slideViewPr>
    <p:cSldViewPr snapToGrid="0">
      <p:cViewPr varScale="1">
        <p:scale>
          <a:sx n="82" d="100"/>
          <a:sy n="82" d="100"/>
        </p:scale>
        <p:origin x="581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90A8D-9F67-4EDA-A657-58ECA4F0F040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0947C-2B4B-41F6-8851-606EDBB346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128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BA64-C60D-4A25-8374-FF69EF2E8B60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6F1B-E14F-4E0C-AEDC-F53DB811B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5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BA64-C60D-4A25-8374-FF69EF2E8B60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6F1B-E14F-4E0C-AEDC-F53DB811B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5520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BA64-C60D-4A25-8374-FF69EF2E8B60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6F1B-E14F-4E0C-AEDC-F53DB811B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972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BA64-C60D-4A25-8374-FF69EF2E8B60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6F1B-E14F-4E0C-AEDC-F53DB811BB43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3437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BA64-C60D-4A25-8374-FF69EF2E8B60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6F1B-E14F-4E0C-AEDC-F53DB811B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8753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BA64-C60D-4A25-8374-FF69EF2E8B60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6F1B-E14F-4E0C-AEDC-F53DB811B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2827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BA64-C60D-4A25-8374-FF69EF2E8B60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6F1B-E14F-4E0C-AEDC-F53DB811B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93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BA64-C60D-4A25-8374-FF69EF2E8B60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6F1B-E14F-4E0C-AEDC-F53DB811B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948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BA64-C60D-4A25-8374-FF69EF2E8B60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6F1B-E14F-4E0C-AEDC-F53DB811B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71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BA64-C60D-4A25-8374-FF69EF2E8B60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6F1B-E14F-4E0C-AEDC-F53DB811B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230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BA64-C60D-4A25-8374-FF69EF2E8B60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6F1B-E14F-4E0C-AEDC-F53DB811B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813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BA64-C60D-4A25-8374-FF69EF2E8B60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6F1B-E14F-4E0C-AEDC-F53DB811B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017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BA64-C60D-4A25-8374-FF69EF2E8B60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6F1B-E14F-4E0C-AEDC-F53DB811B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428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BA64-C60D-4A25-8374-FF69EF2E8B60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6F1B-E14F-4E0C-AEDC-F53DB811B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496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BA64-C60D-4A25-8374-FF69EF2E8B60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6F1B-E14F-4E0C-AEDC-F53DB811B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232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BA64-C60D-4A25-8374-FF69EF2E8B60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6F1B-E14F-4E0C-AEDC-F53DB811B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872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BA64-C60D-4A25-8374-FF69EF2E8B60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6F1B-E14F-4E0C-AEDC-F53DB811B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493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BA64-C60D-4A25-8374-FF69EF2E8B60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6F1B-E14F-4E0C-AEDC-F53DB811B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394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451BA64-C60D-4A25-8374-FF69EF2E8B60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E6F1B-E14F-4E0C-AEDC-F53DB811BB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32704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  <p:sldLayoutId id="2147484380" r:id="rId12"/>
    <p:sldLayoutId id="2147484381" r:id="rId13"/>
    <p:sldLayoutId id="2147484382" r:id="rId14"/>
    <p:sldLayoutId id="2147484383" r:id="rId15"/>
    <p:sldLayoutId id="2147484384" r:id="rId16"/>
    <p:sldLayoutId id="2147484385" r:id="rId17"/>
    <p:sldLayoutId id="2147484386" r:id="rId18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17C71-7C4E-4703-964C-904910F4EB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E4EAF-3238-49C2-BC71-EFA51AFCE8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A8559D-7104-4B0C-98FB-6DAF544C5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2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D410E2-602F-40E6-B7C9-95E284F35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61" y="476485"/>
            <a:ext cx="10488489" cy="2210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E7CB53-B2C2-4BE5-A2AA-7088CADD3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61" y="3442996"/>
            <a:ext cx="10437131" cy="161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928E72-2BDF-4642-8DDA-951B6B35B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20" y="416064"/>
            <a:ext cx="10162543" cy="17337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A7F369-261A-43CB-A02F-275B782EF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20" y="2637078"/>
            <a:ext cx="10162543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6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9D5506-5EB1-46DB-8E90-4AC18A25D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51" y="452994"/>
            <a:ext cx="10009273" cy="17718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537DBF-D6D9-4906-8EAC-78014F6B6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51" y="2534830"/>
            <a:ext cx="10009273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255C54-6399-4198-98BF-393D57E65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25" y="1634133"/>
            <a:ext cx="9507277" cy="26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FF6EA0-B60E-4004-8A9A-E865A6D3E089}"/>
              </a:ext>
            </a:extLst>
          </p:cNvPr>
          <p:cNvSpPr/>
          <p:nvPr/>
        </p:nvSpPr>
        <p:spPr>
          <a:xfrm>
            <a:off x="223935" y="2738534"/>
            <a:ext cx="113634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egoe Script" panose="030B0504020000000003" pitchFamily="66" charset="0"/>
              </a:rPr>
              <a:t>THANK YOU FOR YOUR ATTENTION!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8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A9E4-785A-49EB-8634-06CEBC86E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8" y="79900"/>
            <a:ext cx="8877670" cy="639192"/>
          </a:xfrm>
        </p:spPr>
        <p:txBody>
          <a:bodyPr>
            <a:normAutofit fontScale="90000"/>
          </a:bodyPr>
          <a:lstStyle/>
          <a:p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6EE260-0541-47AF-A215-FF46A8A8E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29" y="98859"/>
            <a:ext cx="9570131" cy="127652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243A3E-111D-414A-B957-49BEBF5F0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19" y="1729290"/>
            <a:ext cx="9570130" cy="981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5A7A6E-CC43-4E85-A8BA-6BABA6E4F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63" y="2896933"/>
            <a:ext cx="9428087" cy="1038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859E28B-2C47-4E7F-9BF9-E5728BC02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2114">
            <a:off x="10394293" y="3560702"/>
            <a:ext cx="1142649" cy="483198"/>
          </a:xfrm>
          <a:prstGeom prst="rect">
            <a:avLst/>
          </a:prstGeom>
        </p:spPr>
      </p:pic>
      <p:sp>
        <p:nvSpPr>
          <p:cNvPr id="20" name="AutoShape 24" descr="https://mail.google.com/mail/u/0?ui=2&amp;ik=3c1ac7f3b3&amp;attid=0.1.1&amp;permmsgid=msg-f:1777409334695644807&amp;th=18aaa05f6eff4e87&amp;view=fimg&amp;fur=ip&amp;sz=s0-l75-ft&amp;attbid=ANGjdJ8F1NhNV4qHpBKJruDeAE4Bibn9SLturMMOxzUUiY6VBlPmVOraqNiYiiG84t-1NCroc9rlCmrsn8qmcbrmRNXCh0yAqagqIqgTXwPRhASp8V8S4PdwHOmPTQU&amp;disp=emb">
            <a:extLst>
              <a:ext uri="{FF2B5EF4-FFF2-40B4-BE49-F238E27FC236}">
                <a16:creationId xmlns:a16="http://schemas.microsoft.com/office/drawing/2014/main" id="{374F1266-41B3-443A-B437-D3112ED835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C42CD3-1E4C-4F3E-AB24-E46358131A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5579" y="1467310"/>
            <a:ext cx="1440076" cy="18092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B0E8029-D87C-46B2-9524-62AD5A690B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28" y="4332303"/>
            <a:ext cx="2687867" cy="2259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F1FADC-DAF9-4D7C-8B44-8FAF694650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4140" y="4410582"/>
            <a:ext cx="2719108" cy="2062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98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A9E4-785A-49EB-8634-06CEBC86E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8" y="79900"/>
            <a:ext cx="8877670" cy="639192"/>
          </a:xfrm>
        </p:spPr>
        <p:txBody>
          <a:bodyPr>
            <a:normAutofit fontScale="90000"/>
          </a:bodyPr>
          <a:lstStyle/>
          <a:p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6D2889-03DC-4F24-BDA3-D61BDAAFB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37" y="399496"/>
            <a:ext cx="9624989" cy="752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856344-52CC-45CF-AFC3-D61473611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37" y="1338506"/>
            <a:ext cx="9624989" cy="695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530069-7BD1-4335-A6EF-8BFBB3261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8351" y="1563526"/>
            <a:ext cx="1010574" cy="13136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24F98B-80E1-468A-9105-B68386401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9823" y="3905214"/>
            <a:ext cx="562053" cy="5144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784871-0F49-4F09-924A-242082EE8D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561" y="3905214"/>
            <a:ext cx="552527" cy="5144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CFACE9-24AB-4505-BCF3-E89C3C5A6E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5906" y="2781260"/>
            <a:ext cx="590632" cy="5715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60A905-41FE-4D5B-970D-0F83CE91E5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9248" y="4967255"/>
            <a:ext cx="523948" cy="4667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E0E39C-5EAD-4C7B-B7AB-9E69D58695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0261" y="3876679"/>
            <a:ext cx="552527" cy="5144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18268B-7458-4977-A727-C3ECE045C0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8958" y="3895729"/>
            <a:ext cx="562053" cy="50489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8B033C-8BFF-4940-9B43-300F4ACF33CB}"/>
              </a:ext>
            </a:extLst>
          </p:cNvPr>
          <p:cNvCxnSpPr/>
          <p:nvPr/>
        </p:nvCxnSpPr>
        <p:spPr>
          <a:xfrm>
            <a:off x="3371850" y="4148176"/>
            <a:ext cx="533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13E93D4-66E6-4058-8E47-D726FBB637DB}"/>
              </a:ext>
            </a:extLst>
          </p:cNvPr>
          <p:cNvCxnSpPr/>
          <p:nvPr/>
        </p:nvCxnSpPr>
        <p:spPr>
          <a:xfrm>
            <a:off x="4724400" y="4162425"/>
            <a:ext cx="1371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2A73E1E-5C37-4D6E-B05B-A4D5AEAD30AB}"/>
              </a:ext>
            </a:extLst>
          </p:cNvPr>
          <p:cNvCxnSpPr/>
          <p:nvPr/>
        </p:nvCxnSpPr>
        <p:spPr>
          <a:xfrm flipV="1">
            <a:off x="4314824" y="3152775"/>
            <a:ext cx="590551" cy="609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82C5B5-2A3B-47E4-949A-6CFB3573FFCC}"/>
              </a:ext>
            </a:extLst>
          </p:cNvPr>
          <p:cNvCxnSpPr>
            <a:cxnSpLocks/>
          </p:cNvCxnSpPr>
          <p:nvPr/>
        </p:nvCxnSpPr>
        <p:spPr>
          <a:xfrm>
            <a:off x="4314824" y="4543425"/>
            <a:ext cx="590551" cy="6572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E0CF3FD-2DC1-40DA-8943-623E4F596B8E}"/>
              </a:ext>
            </a:extLst>
          </p:cNvPr>
          <p:cNvCxnSpPr>
            <a:cxnSpLocks/>
          </p:cNvCxnSpPr>
          <p:nvPr/>
        </p:nvCxnSpPr>
        <p:spPr>
          <a:xfrm flipV="1">
            <a:off x="5810250" y="4562476"/>
            <a:ext cx="571500" cy="6381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CB4951A-B117-4E96-ABCE-343296B078CD}"/>
              </a:ext>
            </a:extLst>
          </p:cNvPr>
          <p:cNvCxnSpPr>
            <a:cxnSpLocks/>
          </p:cNvCxnSpPr>
          <p:nvPr/>
        </p:nvCxnSpPr>
        <p:spPr>
          <a:xfrm flipH="1">
            <a:off x="6877049" y="4133890"/>
            <a:ext cx="8096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D8D761-D19C-4973-AAD0-71AB5B5D1AA3}"/>
              </a:ext>
            </a:extLst>
          </p:cNvPr>
          <p:cNvCxnSpPr>
            <a:cxnSpLocks/>
          </p:cNvCxnSpPr>
          <p:nvPr/>
        </p:nvCxnSpPr>
        <p:spPr>
          <a:xfrm flipH="1" flipV="1">
            <a:off x="5765605" y="3114680"/>
            <a:ext cx="616145" cy="6476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40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A9E4-785A-49EB-8634-06CEBC86E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8" y="79900"/>
            <a:ext cx="8877670" cy="639192"/>
          </a:xfrm>
        </p:spPr>
        <p:txBody>
          <a:bodyPr>
            <a:normAutofit fontScale="90000"/>
          </a:bodyPr>
          <a:lstStyle/>
          <a:p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9789CA-2F55-447B-9D5F-B390CC097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43" y="687016"/>
            <a:ext cx="9745435" cy="962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1D7812-513C-41B2-9B26-4AFD51F0D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43" y="2356656"/>
            <a:ext cx="9745436" cy="756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4FCA5A-6521-43B8-9FAC-78E2B658D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43" y="3995290"/>
            <a:ext cx="9821646" cy="771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41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23E992-C1C7-4F01-8E66-1B2BEB004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456" y="3429000"/>
            <a:ext cx="2790825" cy="28477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E7766D-C70D-4631-BCA2-22602B624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207215" flipH="1" flipV="1">
            <a:off x="6143489" y="3435759"/>
            <a:ext cx="600344" cy="11470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AA9F06-9294-4CE9-9A90-762AE7894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013" y="2449273"/>
            <a:ext cx="706782" cy="9143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DA0BD6-75AD-4EC5-84A0-7F959EE30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16966">
            <a:off x="3808283" y="3771035"/>
            <a:ext cx="647884" cy="838199"/>
          </a:xfrm>
          <a:prstGeom prst="rect">
            <a:avLst/>
          </a:prstGeo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4A9725DB-6E3F-4A9B-B368-B9C0210CFB9F}"/>
              </a:ext>
            </a:extLst>
          </p:cNvPr>
          <p:cNvSpPr/>
          <p:nvPr/>
        </p:nvSpPr>
        <p:spPr>
          <a:xfrm>
            <a:off x="4982207" y="928737"/>
            <a:ext cx="3486147" cy="2154448"/>
          </a:xfrm>
          <a:prstGeom prst="wedgeEllipseCallo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C2BB21-0CB4-49E9-9A12-C568DF6157CB}"/>
              </a:ext>
            </a:extLst>
          </p:cNvPr>
          <p:cNvSpPr/>
          <p:nvPr/>
        </p:nvSpPr>
        <p:spPr>
          <a:xfrm>
            <a:off x="4700587" y="1653072"/>
            <a:ext cx="4161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Condensed" panose="020B0502040204020203" pitchFamily="34" charset="0"/>
              </a:rPr>
              <a:t>What</a:t>
            </a:r>
            <a:r>
              <a:rPr lang="sl-SI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sl-SI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Condensed" panose="020B0502040204020203" pitchFamily="34" charset="0"/>
              </a:rPr>
              <a:t>if</a:t>
            </a:r>
            <a:r>
              <a:rPr lang="sl-SI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sl-SI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Condensed" panose="020B0502040204020203" pitchFamily="34" charset="0"/>
              </a:rPr>
              <a:t>my</a:t>
            </a:r>
            <a:r>
              <a:rPr lang="sl-SI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Condensed" panose="020B0502040204020203" pitchFamily="34" charset="0"/>
              </a:rPr>
              <a:t> determinant is not </a:t>
            </a:r>
            <a:r>
              <a:rPr lang="sl-SI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Condensed" panose="020B0502040204020203" pitchFamily="34" charset="0"/>
              </a:rPr>
              <a:t>zero</a:t>
            </a:r>
            <a:r>
              <a:rPr lang="sl-SI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Condensed" panose="020B0502040204020203" pitchFamily="34" charset="0"/>
              </a:rPr>
              <a:t>?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5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618E71-0AEB-42D2-8E29-F50A891AC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4" y="3619237"/>
            <a:ext cx="5943601" cy="1933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87A57B-269A-48A8-9F41-C0DD19503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0" y="514348"/>
            <a:ext cx="5543550" cy="691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756354-E011-41F9-A89A-ACD992B1D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650" y="1509482"/>
            <a:ext cx="5543550" cy="402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3ACD0B-A324-45D5-BCFA-687E91614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3650" y="2215090"/>
            <a:ext cx="3276884" cy="807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897C3A-7533-4F38-8E62-E8F54C3929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3650" y="3243194"/>
            <a:ext cx="3820058" cy="981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AutoShape 2" descr="https://mail.google.com/mail/u/0?ui=2&amp;ik=3c1ac7f3b3&amp;attid=0.1.1&amp;permmsgid=msg-f:1777415662689954312&amp;th=18aaa620c8d9aa08&amp;view=fimg&amp;fur=ip&amp;sz=s0-l75-ft&amp;attbid=ANGjdJ-AjmqCoCV_0LmX78QY7AzQtfZO2BwqPOLMsMZXExpNT1AWFYceM6J5k11akSBoRrJrqrdadKG5VLK0HBgxykktvXwxkkqqpGWJkFV62XUhKsfzaLfvPAwcb9c&amp;disp=emb">
            <a:extLst>
              <a:ext uri="{FF2B5EF4-FFF2-40B4-BE49-F238E27FC236}">
                <a16:creationId xmlns:a16="http://schemas.microsoft.com/office/drawing/2014/main" id="{43E5DC6F-50E6-42B0-8FF0-4EE2471FFE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1F871A-8D0B-4B09-9B9E-C63F873C69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729824" y="5639360"/>
            <a:ext cx="1462176" cy="11485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ED167E-18C8-40C9-B1CA-B31216BA9E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972" y="530057"/>
            <a:ext cx="5762628" cy="402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A1C6DA-1AEA-498C-9497-F82D251D22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634" y="1274820"/>
            <a:ext cx="5829304" cy="2001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5614A3-7490-47CF-BFD1-41AB0B1B77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3650" y="4354465"/>
            <a:ext cx="4713126" cy="172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5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40FDEE-6634-4992-B31A-4AA59D40C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66" y="0"/>
            <a:ext cx="935860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393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3D763C-B1CB-4E74-B254-3A15208B3ADB}"/>
              </a:ext>
            </a:extLst>
          </p:cNvPr>
          <p:cNvSpPr/>
          <p:nvPr/>
        </p:nvSpPr>
        <p:spPr>
          <a:xfrm>
            <a:off x="691995" y="177482"/>
            <a:ext cx="6560129" cy="92333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RESEARCH QUESTIONS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9E779B-ED80-468F-A2F4-316A3A373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523" y="1623525"/>
            <a:ext cx="4181187" cy="4504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3BC023-5B6A-478C-A742-0B098A738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92" y="1694202"/>
            <a:ext cx="8737846" cy="783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BEA9BA-EEE7-4E12-9EB1-59EEB7512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92" y="3177445"/>
            <a:ext cx="7249537" cy="4477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EDA15F-BC45-49AD-AF8B-1ADFE5784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292" y="4325275"/>
            <a:ext cx="6979653" cy="48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1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6A7B76-D91B-49E9-AC4A-2DCB5CF63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96" y="1322048"/>
            <a:ext cx="10097909" cy="25530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A8DBCF-D9D6-46B7-88D7-B2368015C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95" y="4259424"/>
            <a:ext cx="10097909" cy="121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3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768</TotalTime>
  <Words>58</Words>
  <Application>Microsoft Office PowerPoint</Application>
  <PresentationFormat>Widescreen</PresentationFormat>
  <Paragraphs>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Bahnschrift SemiCondensed</vt:lpstr>
      <vt:lpstr>Calibri</vt:lpstr>
      <vt:lpstr>Century Gothic</vt:lpstr>
      <vt:lpstr>Segoe Script</vt:lpstr>
      <vt:lpstr>Wingdings 3</vt:lpstr>
      <vt:lpstr>Ion</vt:lpstr>
      <vt:lpstr>PowerPoint Presentation</vt:lpstr>
      <vt:lpstr>              </vt:lpstr>
      <vt:lpstr>              </vt:lpstr>
      <vt:lpstr>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drazenka</dc:creator>
  <cp:lastModifiedBy>drazenka</cp:lastModifiedBy>
  <cp:revision>27</cp:revision>
  <dcterms:created xsi:type="dcterms:W3CDTF">2023-09-18T12:25:16Z</dcterms:created>
  <dcterms:modified xsi:type="dcterms:W3CDTF">2023-09-20T07:33:47Z</dcterms:modified>
</cp:coreProperties>
</file>